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403" r:id="rId5"/>
    <p:sldId id="395" r:id="rId6"/>
    <p:sldId id="396" r:id="rId7"/>
    <p:sldId id="393" r:id="rId8"/>
    <p:sldId id="363" r:id="rId9"/>
    <p:sldId id="389" r:id="rId10"/>
    <p:sldId id="406" r:id="rId11"/>
    <p:sldId id="404" r:id="rId12"/>
    <p:sldId id="304" r:id="rId13"/>
    <p:sldId id="400" r:id="rId14"/>
    <p:sldId id="407"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Helvetica" panose="020B060402020202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67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66"/>
    <a:srgbClr val="CC00FF"/>
    <a:srgbClr val="00A3E6"/>
    <a:srgbClr val="66FFFF"/>
    <a:srgbClr val="00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5CCB1-DEEA-4FC1-A77B-EC411594478A}" v="63" dt="2024-10-08T14:53:04.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3667" autoAdjust="0"/>
  </p:normalViewPr>
  <p:slideViewPr>
    <p:cSldViewPr snapToGrid="0">
      <p:cViewPr varScale="1">
        <p:scale>
          <a:sx n="55" d="100"/>
          <a:sy n="55" d="100"/>
        </p:scale>
        <p:origin x="1272" y="32"/>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fe, Lisa" userId="S::lisa.balfe@nhslothian.scot.nhs.uk::7b2d8750-6855-4ff7-b3e9-e50f2d7340b3" providerId="AD" clId="Web-{B1D92D77-F277-42DD-A33D-2A1EB826CD4D}"/>
    <pc:docChg chg="addSld delSld modSld">
      <pc:chgData name="Balfe, Lisa" userId="S::lisa.balfe@nhslothian.scot.nhs.uk::7b2d8750-6855-4ff7-b3e9-e50f2d7340b3" providerId="AD" clId="Web-{B1D92D77-F277-42DD-A33D-2A1EB826CD4D}" dt="2024-09-25T13:00:31.480" v="71"/>
      <pc:docMkLst>
        <pc:docMk/>
      </pc:docMkLst>
      <pc:sldChg chg="addSp delSp modSp">
        <pc:chgData name="Balfe, Lisa" userId="S::lisa.balfe@nhslothian.scot.nhs.uk::7b2d8750-6855-4ff7-b3e9-e50f2d7340b3" providerId="AD" clId="Web-{B1D92D77-F277-42DD-A33D-2A1EB826CD4D}" dt="2024-09-25T13:00:27.668" v="70" actId="1076"/>
        <pc:sldMkLst>
          <pc:docMk/>
          <pc:sldMk cId="201548165" sldId="404"/>
        </pc:sldMkLst>
        <pc:spChg chg="mod">
          <ac:chgData name="Balfe, Lisa" userId="S::lisa.balfe@nhslothian.scot.nhs.uk::7b2d8750-6855-4ff7-b3e9-e50f2d7340b3" providerId="AD" clId="Web-{B1D92D77-F277-42DD-A33D-2A1EB826CD4D}" dt="2024-09-25T13:00:03.839" v="62" actId="1076"/>
          <ac:spMkLst>
            <pc:docMk/>
            <pc:sldMk cId="201548165" sldId="404"/>
            <ac:spMk id="10" creationId="{00000000-0000-0000-0000-000000000000}"/>
          </ac:spMkLst>
        </pc:spChg>
        <pc:spChg chg="mod">
          <ac:chgData name="Balfe, Lisa" userId="S::lisa.balfe@nhslothian.scot.nhs.uk::7b2d8750-6855-4ff7-b3e9-e50f2d7340b3" providerId="AD" clId="Web-{B1D92D77-F277-42DD-A33D-2A1EB826CD4D}" dt="2024-09-25T13:00:27.668" v="70" actId="1076"/>
          <ac:spMkLst>
            <pc:docMk/>
            <pc:sldMk cId="201548165" sldId="404"/>
            <ac:spMk id="11" creationId="{00000000-0000-0000-0000-000000000000}"/>
          </ac:spMkLst>
        </pc:spChg>
        <pc:spChg chg="mod">
          <ac:chgData name="Balfe, Lisa" userId="S::lisa.balfe@nhslothian.scot.nhs.uk::7b2d8750-6855-4ff7-b3e9-e50f2d7340b3" providerId="AD" clId="Web-{B1D92D77-F277-42DD-A33D-2A1EB826CD4D}" dt="2024-09-25T13:00:01.323" v="61" actId="1076"/>
          <ac:spMkLst>
            <pc:docMk/>
            <pc:sldMk cId="201548165" sldId="404"/>
            <ac:spMk id="20" creationId="{00000000-0000-0000-0000-000000000000}"/>
          </ac:spMkLst>
        </pc:spChg>
        <pc:spChg chg="mod">
          <ac:chgData name="Balfe, Lisa" userId="S::lisa.balfe@nhslothian.scot.nhs.uk::7b2d8750-6855-4ff7-b3e9-e50f2d7340b3" providerId="AD" clId="Web-{B1D92D77-F277-42DD-A33D-2A1EB826CD4D}" dt="2024-09-25T13:00:12.995" v="64" actId="1076"/>
          <ac:spMkLst>
            <pc:docMk/>
            <pc:sldMk cId="201548165" sldId="404"/>
            <ac:spMk id="21" creationId="{00000000-0000-0000-0000-000000000000}"/>
          </ac:spMkLst>
        </pc:spChg>
        <pc:picChg chg="add del mod ord">
          <ac:chgData name="Balfe, Lisa" userId="S::lisa.balfe@nhslothian.scot.nhs.uk::7b2d8750-6855-4ff7-b3e9-e50f2d7340b3" providerId="AD" clId="Web-{B1D92D77-F277-42DD-A33D-2A1EB826CD4D}" dt="2024-09-25T12:57:21.538" v="28"/>
          <ac:picMkLst>
            <pc:docMk/>
            <pc:sldMk cId="201548165" sldId="404"/>
            <ac:picMk id="4" creationId="{D20A44E4-21C5-C267-D4FC-053F6E333D0C}"/>
          </ac:picMkLst>
        </pc:picChg>
        <pc:picChg chg="add mod modVis">
          <ac:chgData name="Balfe, Lisa" userId="S::lisa.balfe@nhslothian.scot.nhs.uk::7b2d8750-6855-4ff7-b3e9-e50f2d7340b3" providerId="AD" clId="Web-{B1D92D77-F277-42DD-A33D-2A1EB826CD4D}" dt="2024-09-25T12:59:55.667" v="60"/>
          <ac:picMkLst>
            <pc:docMk/>
            <pc:sldMk cId="201548165" sldId="404"/>
            <ac:picMk id="5" creationId="{01D76875-63B6-E485-18AF-896939016970}"/>
          </ac:picMkLst>
        </pc:picChg>
        <pc:picChg chg="add mod">
          <ac:chgData name="Balfe, Lisa" userId="S::lisa.balfe@nhslothian.scot.nhs.uk::7b2d8750-6855-4ff7-b3e9-e50f2d7340b3" providerId="AD" clId="Web-{B1D92D77-F277-42DD-A33D-2A1EB826CD4D}" dt="2024-09-25T13:00:24.355" v="69" actId="1076"/>
          <ac:picMkLst>
            <pc:docMk/>
            <pc:sldMk cId="201548165" sldId="404"/>
            <ac:picMk id="6" creationId="{4692EE4B-502A-6061-B4CB-131FF124C4B4}"/>
          </ac:picMkLst>
        </pc:picChg>
        <pc:picChg chg="add mod">
          <ac:chgData name="Balfe, Lisa" userId="S::lisa.balfe@nhslothian.scot.nhs.uk::7b2d8750-6855-4ff7-b3e9-e50f2d7340b3" providerId="AD" clId="Web-{B1D92D77-F277-42DD-A33D-2A1EB826CD4D}" dt="2024-09-25T13:00:22.543" v="68" actId="14100"/>
          <ac:picMkLst>
            <pc:docMk/>
            <pc:sldMk cId="201548165" sldId="404"/>
            <ac:picMk id="7" creationId="{75A3009B-4740-6DBD-AB57-CCD093EDAD58}"/>
          </ac:picMkLst>
        </pc:picChg>
        <pc:picChg chg="del mod">
          <ac:chgData name="Balfe, Lisa" userId="S::lisa.balfe@nhslothian.scot.nhs.uk::7b2d8750-6855-4ff7-b3e9-e50f2d7340b3" providerId="AD" clId="Web-{B1D92D77-F277-42DD-A33D-2A1EB826CD4D}" dt="2024-09-25T12:58:52.072" v="49"/>
          <ac:picMkLst>
            <pc:docMk/>
            <pc:sldMk cId="201548165" sldId="404"/>
            <ac:picMk id="19" creationId="{00000000-0000-0000-0000-000000000000}"/>
          </ac:picMkLst>
        </pc:picChg>
        <pc:picChg chg="del mod">
          <ac:chgData name="Balfe, Lisa" userId="S::lisa.balfe@nhslothian.scot.nhs.uk::7b2d8750-6855-4ff7-b3e9-e50f2d7340b3" providerId="AD" clId="Web-{B1D92D77-F277-42DD-A33D-2A1EB826CD4D}" dt="2024-09-25T12:58:52.900" v="50"/>
          <ac:picMkLst>
            <pc:docMk/>
            <pc:sldMk cId="201548165" sldId="404"/>
            <ac:picMk id="22" creationId="{00000000-0000-0000-0000-000000000000}"/>
          </ac:picMkLst>
        </pc:picChg>
      </pc:sldChg>
      <pc:sldChg chg="new del">
        <pc:chgData name="Balfe, Lisa" userId="S::lisa.balfe@nhslothian.scot.nhs.uk::7b2d8750-6855-4ff7-b3e9-e50f2d7340b3" providerId="AD" clId="Web-{B1D92D77-F277-42DD-A33D-2A1EB826CD4D}" dt="2024-09-25T13:00:31.480" v="71"/>
        <pc:sldMkLst>
          <pc:docMk/>
          <pc:sldMk cId="359649208" sldId="405"/>
        </pc:sldMkLst>
      </pc:sldChg>
    </pc:docChg>
  </pc:docChgLst>
  <pc:docChgLst>
    <pc:chgData name="Balfe, Lisa" userId="S::lisa.balfe@nhslothian.scot.nhs.uk::7b2d8750-6855-4ff7-b3e9-e50f2d7340b3" providerId="AD" clId="Web-{DBA8DD2D-DEAF-4804-B1B5-E853107626BB}"/>
    <pc:docChg chg="modSld">
      <pc:chgData name="Balfe, Lisa" userId="S::lisa.balfe@nhslothian.scot.nhs.uk::7b2d8750-6855-4ff7-b3e9-e50f2d7340b3" providerId="AD" clId="Web-{DBA8DD2D-DEAF-4804-B1B5-E853107626BB}" dt="2024-09-24T10:34:35.348" v="1" actId="1076"/>
      <pc:docMkLst>
        <pc:docMk/>
      </pc:docMkLst>
      <pc:sldChg chg="modSp">
        <pc:chgData name="Balfe, Lisa" userId="S::lisa.balfe@nhslothian.scot.nhs.uk::7b2d8750-6855-4ff7-b3e9-e50f2d7340b3" providerId="AD" clId="Web-{DBA8DD2D-DEAF-4804-B1B5-E853107626BB}" dt="2024-09-24T10:34:35.348" v="1" actId="1076"/>
        <pc:sldMkLst>
          <pc:docMk/>
          <pc:sldMk cId="0" sldId="403"/>
        </pc:sldMkLst>
        <pc:picChg chg="mod">
          <ac:chgData name="Balfe, Lisa" userId="S::lisa.balfe@nhslothian.scot.nhs.uk::7b2d8750-6855-4ff7-b3e9-e50f2d7340b3" providerId="AD" clId="Web-{DBA8DD2D-DEAF-4804-B1B5-E853107626BB}" dt="2024-09-24T10:34:35.348" v="1" actId="1076"/>
          <ac:picMkLst>
            <pc:docMk/>
            <pc:sldMk cId="0" sldId="403"/>
            <ac:picMk id="13" creationId="{00000000-0000-0000-0000-000000000000}"/>
          </ac:picMkLst>
        </pc:picChg>
        <pc:picChg chg="mod">
          <ac:chgData name="Balfe, Lisa" userId="S::lisa.balfe@nhslothian.scot.nhs.uk::7b2d8750-6855-4ff7-b3e9-e50f2d7340b3" providerId="AD" clId="Web-{DBA8DD2D-DEAF-4804-B1B5-E853107626BB}" dt="2024-09-24T10:34:22.128" v="0" actId="1076"/>
          <ac:picMkLst>
            <pc:docMk/>
            <pc:sldMk cId="0" sldId="403"/>
            <ac:picMk id="18" creationId="{00000000-0000-0000-0000-000000000000}"/>
          </ac:picMkLst>
        </pc:picChg>
      </pc:sldChg>
    </pc:docChg>
  </pc:docChgLst>
  <pc:docChgLst>
    <pc:chgData name="Balfe, Lisa" userId="S::lisa.balfe@nhslothian.scot.nhs.uk::7b2d8750-6855-4ff7-b3e9-e50f2d7340b3" providerId="AD" clId="Web-{57E5CCB1-DEEA-4FC1-A77B-EC411594478A}"/>
    <pc:docChg chg="modSld">
      <pc:chgData name="Balfe, Lisa" userId="S::lisa.balfe@nhslothian.scot.nhs.uk::7b2d8750-6855-4ff7-b3e9-e50f2d7340b3" providerId="AD" clId="Web-{57E5CCB1-DEEA-4FC1-A77B-EC411594478A}" dt="2024-10-08T14:53:04.605" v="64" actId="1076"/>
      <pc:docMkLst>
        <pc:docMk/>
      </pc:docMkLst>
      <pc:sldChg chg="delSp modSp">
        <pc:chgData name="Balfe, Lisa" userId="S::lisa.balfe@nhslothian.scot.nhs.uk::7b2d8750-6855-4ff7-b3e9-e50f2d7340b3" providerId="AD" clId="Web-{57E5CCB1-DEEA-4FC1-A77B-EC411594478A}" dt="2024-10-08T14:53:04.605" v="64" actId="1076"/>
        <pc:sldMkLst>
          <pc:docMk/>
          <pc:sldMk cId="0" sldId="304"/>
        </pc:sldMkLst>
        <pc:spChg chg="del mod">
          <ac:chgData name="Balfe, Lisa" userId="S::lisa.balfe@nhslothian.scot.nhs.uk::7b2d8750-6855-4ff7-b3e9-e50f2d7340b3" providerId="AD" clId="Web-{57E5CCB1-DEEA-4FC1-A77B-EC411594478A}" dt="2024-10-08T14:52:34.744" v="54"/>
          <ac:spMkLst>
            <pc:docMk/>
            <pc:sldMk cId="0" sldId="304"/>
            <ac:spMk id="16" creationId="{2618C439-80BC-8B0A-D97E-987E77FDAC8C}"/>
          </ac:spMkLst>
        </pc:spChg>
        <pc:spChg chg="mod">
          <ac:chgData name="Balfe, Lisa" userId="S::lisa.balfe@nhslothian.scot.nhs.uk::7b2d8750-6855-4ff7-b3e9-e50f2d7340b3" providerId="AD" clId="Web-{57E5CCB1-DEEA-4FC1-A77B-EC411594478A}" dt="2024-10-08T14:53:03.308" v="63" actId="1076"/>
          <ac:spMkLst>
            <pc:docMk/>
            <pc:sldMk cId="0" sldId="304"/>
            <ac:spMk id="58370" creationId="{00000000-0000-0000-0000-000000000000}"/>
          </ac:spMkLst>
        </pc:spChg>
        <pc:picChg chg="mod">
          <ac:chgData name="Balfe, Lisa" userId="S::lisa.balfe@nhslothian.scot.nhs.uk::7b2d8750-6855-4ff7-b3e9-e50f2d7340b3" providerId="AD" clId="Web-{57E5CCB1-DEEA-4FC1-A77B-EC411594478A}" dt="2024-10-08T14:53:04.605" v="64" actId="1076"/>
          <ac:picMkLst>
            <pc:docMk/>
            <pc:sldMk cId="0" sldId="304"/>
            <ac:picMk id="9" creationId="{38289D07-0C9C-7AE2-700A-BC6D0CDCB8C9}"/>
          </ac:picMkLst>
        </pc:picChg>
        <pc:picChg chg="del">
          <ac:chgData name="Balfe, Lisa" userId="S::lisa.balfe@nhslothian.scot.nhs.uk::7b2d8750-6855-4ff7-b3e9-e50f2d7340b3" providerId="AD" clId="Web-{57E5CCB1-DEEA-4FC1-A77B-EC411594478A}" dt="2024-10-08T14:52:32.557" v="53"/>
          <ac:picMkLst>
            <pc:docMk/>
            <pc:sldMk cId="0" sldId="304"/>
            <ac:picMk id="14" creationId="{5DC3B8A7-F344-4A9C-42AE-B199F692F4D3}"/>
          </ac:picMkLst>
        </pc:picChg>
      </pc:sldChg>
      <pc:sldChg chg="modSp">
        <pc:chgData name="Balfe, Lisa" userId="S::lisa.balfe@nhslothian.scot.nhs.uk::7b2d8750-6855-4ff7-b3e9-e50f2d7340b3" providerId="AD" clId="Web-{57E5CCB1-DEEA-4FC1-A77B-EC411594478A}" dt="2024-10-08T14:50:02.582" v="3" actId="14100"/>
        <pc:sldMkLst>
          <pc:docMk/>
          <pc:sldMk cId="1532291211" sldId="389"/>
        </pc:sldMkLst>
        <pc:spChg chg="mod">
          <ac:chgData name="Balfe, Lisa" userId="S::lisa.balfe@nhslothian.scot.nhs.uk::7b2d8750-6855-4ff7-b3e9-e50f2d7340b3" providerId="AD" clId="Web-{57E5CCB1-DEEA-4FC1-A77B-EC411594478A}" dt="2024-10-08T14:50:02.582" v="3" actId="14100"/>
          <ac:spMkLst>
            <pc:docMk/>
            <pc:sldMk cId="1532291211" sldId="389"/>
            <ac:spMk id="7" creationId="{00000000-0000-0000-0000-000000000000}"/>
          </ac:spMkLst>
        </pc:spChg>
      </pc:sldChg>
      <pc:sldChg chg="modSp">
        <pc:chgData name="Balfe, Lisa" userId="S::lisa.balfe@nhslothian.scot.nhs.uk::7b2d8750-6855-4ff7-b3e9-e50f2d7340b3" providerId="AD" clId="Web-{57E5CCB1-DEEA-4FC1-A77B-EC411594478A}" dt="2024-10-08T14:51:58.383" v="51" actId="1076"/>
        <pc:sldMkLst>
          <pc:docMk/>
          <pc:sldMk cId="3944815416" sldId="402"/>
        </pc:sldMkLst>
        <pc:spChg chg="mod">
          <ac:chgData name="Balfe, Lisa" userId="S::lisa.balfe@nhslothian.scot.nhs.uk::7b2d8750-6855-4ff7-b3e9-e50f2d7340b3" providerId="AD" clId="Web-{57E5CCB1-DEEA-4FC1-A77B-EC411594478A}" dt="2024-10-08T14:51:58.383" v="51" actId="1076"/>
          <ac:spMkLst>
            <pc:docMk/>
            <pc:sldMk cId="3944815416" sldId="402"/>
            <ac:spMk id="9" creationId="{1E6A308A-AC68-3828-C722-B7B12A48C0D8}"/>
          </ac:spMkLst>
        </pc:spChg>
        <pc:picChg chg="mod">
          <ac:chgData name="Balfe, Lisa" userId="S::lisa.balfe@nhslothian.scot.nhs.uk::7b2d8750-6855-4ff7-b3e9-e50f2d7340b3" providerId="AD" clId="Web-{57E5CCB1-DEEA-4FC1-A77B-EC411594478A}" dt="2024-10-08T14:51:56.149" v="50" actId="1076"/>
          <ac:picMkLst>
            <pc:docMk/>
            <pc:sldMk cId="3944815416" sldId="402"/>
            <ac:picMk id="7" creationId="{2203CA24-49D1-79AD-0EA7-66220E325540}"/>
          </ac:picMkLst>
        </pc:picChg>
      </pc:sldChg>
      <pc:sldChg chg="modSp modNotes">
        <pc:chgData name="Balfe, Lisa" userId="S::lisa.balfe@nhslothian.scot.nhs.uk::7b2d8750-6855-4ff7-b3e9-e50f2d7340b3" providerId="AD" clId="Web-{57E5CCB1-DEEA-4FC1-A77B-EC411594478A}" dt="2024-10-08T14:51:33.164" v="47" actId="20577"/>
        <pc:sldMkLst>
          <pc:docMk/>
          <pc:sldMk cId="201548165" sldId="404"/>
        </pc:sldMkLst>
        <pc:spChg chg="mod">
          <ac:chgData name="Balfe, Lisa" userId="S::lisa.balfe@nhslothian.scot.nhs.uk::7b2d8750-6855-4ff7-b3e9-e50f2d7340b3" providerId="AD" clId="Web-{57E5CCB1-DEEA-4FC1-A77B-EC411594478A}" dt="2024-10-08T14:51:33.164" v="47" actId="20577"/>
          <ac:spMkLst>
            <pc:docMk/>
            <pc:sldMk cId="201548165" sldId="404"/>
            <ac:spMk id="10" creationId="{00000000-0000-0000-0000-000000000000}"/>
          </ac:spMkLst>
        </pc:spChg>
        <pc:spChg chg="mod">
          <ac:chgData name="Balfe, Lisa" userId="S::lisa.balfe@nhslothian.scot.nhs.uk::7b2d8750-6855-4ff7-b3e9-e50f2d7340b3" providerId="AD" clId="Web-{57E5CCB1-DEEA-4FC1-A77B-EC411594478A}" dt="2024-10-08T14:51:25.163" v="43" actId="1076"/>
          <ac:spMkLst>
            <pc:docMk/>
            <pc:sldMk cId="201548165" sldId="404"/>
            <ac:spMk id="2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10/01/2025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rgbClr val="333333"/>
              </a:solidFill>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UNCRC Article</a:t>
            </a:r>
            <a:r>
              <a:rPr lang="en-GB" baseline="0" dirty="0">
                <a:latin typeface="Arial" pitchFamily="34" charset="0"/>
                <a:cs typeface="Arial" pitchFamily="34" charset="0"/>
              </a:rPr>
              <a:t> 12 - </a:t>
            </a:r>
            <a:r>
              <a:rPr lang="en-GB" sz="1200" b="0" i="0" kern="1200" dirty="0">
                <a:solidFill>
                  <a:schemeClr val="tx1"/>
                </a:solidFill>
                <a:latin typeface="Times New Roman" pitchFamily="18" charset="0"/>
                <a:ea typeface="+mn-ea"/>
                <a:cs typeface="+mn-cs"/>
              </a:rPr>
              <a:t>I have the right to be listened to and taken seriously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val="90602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val="113207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40000"/>
              </a:spcBef>
            </a:pPr>
            <a:r>
              <a:rPr lang="en-GB" dirty="0">
                <a:latin typeface="Times New Roman"/>
                <a:cs typeface="Times New Roman"/>
              </a:rPr>
              <a:t>How do I get an appointment </a:t>
            </a:r>
            <a:endParaRPr lang="en-US" dirty="0">
              <a:latin typeface="Times New Roman"/>
              <a:cs typeface="Times New Roman"/>
            </a:endParaRPr>
          </a:p>
          <a:p>
            <a:pPr>
              <a:spcBef>
                <a:spcPct val="40000"/>
              </a:spcBef>
            </a:pPr>
            <a:endParaRPr lang="en-GB" dirty="0">
              <a:latin typeface="Times New Roman"/>
              <a:cs typeface="Times New Roman"/>
            </a:endParaRPr>
          </a:p>
          <a:p>
            <a:pPr>
              <a:spcBef>
                <a:spcPct val="40000"/>
              </a:spcBef>
            </a:pPr>
            <a:r>
              <a:rPr lang="en-GB" dirty="0">
                <a:latin typeface="Times New Roman"/>
                <a:cs typeface="Times New Roman"/>
              </a:rPr>
              <a:t>Ask your Pupil Support Leader </a:t>
            </a:r>
          </a:p>
          <a:p>
            <a:pPr>
              <a:spcBef>
                <a:spcPct val="40000"/>
              </a:spcBef>
            </a:pPr>
            <a:r>
              <a:rPr lang="en-GB" dirty="0">
                <a:latin typeface="Times New Roman"/>
                <a:cs typeface="Times New Roman"/>
              </a:rPr>
              <a:t>Self referral</a:t>
            </a:r>
          </a:p>
        </p:txBody>
      </p:sp>
      <p:sp>
        <p:nvSpPr>
          <p:cNvPr id="4" name="Slide Number Placeholder 3"/>
          <p:cNvSpPr>
            <a:spLocks noGrp="1"/>
          </p:cNvSpPr>
          <p:nvPr>
            <p:ph type="sldNum" sz="quarter" idx="5"/>
          </p:nvPr>
        </p:nvSpPr>
        <p:spPr/>
        <p:txBody>
          <a:bodyPr/>
          <a:lstStyle/>
          <a:p>
            <a:pPr>
              <a:defRPr/>
            </a:pPr>
            <a:fld id="{C56104CC-7D95-4B3C-89B9-02805A2BF6AE}" type="slidenum">
              <a:rPr lang="en-GB"/>
              <a:pPr>
                <a:defRPr/>
              </a:pPr>
              <a:t>8</a:t>
            </a:fld>
            <a:endParaRPr lang="en-GB"/>
          </a:p>
        </p:txBody>
      </p:sp>
    </p:spTree>
    <p:extLst>
      <p:ext uri="{BB962C8B-B14F-4D97-AF65-F5344CB8AC3E}">
        <p14:creationId xmlns:p14="http://schemas.microsoft.com/office/powerpoint/2010/main" val="31878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ing.com/maps?osid=5ceab6c9-08e2-4ffd-b321-6058834a2f1f&amp;cp=55.944093~-3.203652&amp;lvl=16&amp;pi=0&amp;imgid=a66e4f5d-0287-42cd-97c0-1c9721c64c1f&amp;v=2&amp;sV=2&amp;form=S000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maps?&amp;ty=18&amp;q=Pennywell%20All%20Care%20Centre%20PACC,%201%20Macmillan%20Crescent,%20Edinburgh%20Eh4%204Wl,%20United%20Kingdom,%20Edinburgh,%20Scotland&amp;ss=ypid.YN1029x7779725915263816776&amp;mb=55.974534~-3.261877~55.969352~-3.2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ng.com/maps?osid=40ad63ec-1d92-4050-8110-fde04463e244&amp;cp=55.942639~-2.957575&amp;lvl=16&amp;pi=0&amp;imgid=7259756f-e08f-40fa-b397-8d8c669de000&amp;v=2&amp;sV=2&amp;form=S000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ing.com/maps?osid=68f3da11-5819-4678-94ed-5cda3e4bd344&amp;cp=55.892154~-3.07453&amp;lvl=17&amp;pi=0&amp;v=2&amp;sV=2&amp;form=S000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healthyrespect.co.uk/what-to-expect-from-services/"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4063" t="51834" r="33642"/>
          <a:stretch/>
        </p:blipFill>
        <p:spPr>
          <a:xfrm>
            <a:off x="4501546" y="3664523"/>
            <a:ext cx="1718139" cy="85443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4165" b="50090"/>
          <a:stretch/>
        </p:blipFill>
        <p:spPr>
          <a:xfrm>
            <a:off x="6282300" y="3684402"/>
            <a:ext cx="819150" cy="860895"/>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r="66998" b="51729"/>
          <a:stretch/>
        </p:blipFill>
        <p:spPr>
          <a:xfrm>
            <a:off x="705961" y="3669287"/>
            <a:ext cx="1800360" cy="878047"/>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4253" r="33452" b="54837"/>
          <a:stretch/>
        </p:blipFill>
        <p:spPr>
          <a:xfrm>
            <a:off x="2615606" y="3671189"/>
            <a:ext cx="1838455" cy="857250"/>
          </a:xfrm>
          <a:prstGeom prst="rect">
            <a:avLst/>
          </a:prstGeom>
        </p:spPr>
      </p:pic>
      <p:sp>
        <p:nvSpPr>
          <p:cNvPr id="4" name="Rectangle 3"/>
          <p:cNvSpPr/>
          <p:nvPr/>
        </p:nvSpPr>
        <p:spPr>
          <a:xfrm>
            <a:off x="413064" y="2261833"/>
            <a:ext cx="8253857" cy="1077218"/>
          </a:xfrm>
          <a:prstGeom prst="rect">
            <a:avLst/>
          </a:prstGeom>
        </p:spPr>
        <p:txBody>
          <a:bodyPr wrap="square">
            <a:spAutoFit/>
          </a:bodyPr>
          <a:lstStyle/>
          <a:p>
            <a:r>
              <a:rPr lang="en-GB" sz="3200" dirty="0"/>
              <a:t>Healthy Respect at </a:t>
            </a:r>
            <a:r>
              <a:rPr lang="en-GB" sz="3200" dirty="0">
                <a:solidFill>
                  <a:srgbClr val="3399FF"/>
                </a:solidFill>
              </a:rPr>
              <a:t>insert school name School </a:t>
            </a:r>
            <a:endParaRPr lang="en-GB" sz="2800" dirty="0">
              <a:solidFill>
                <a:srgbClr val="3399FF"/>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50694" r="83569"/>
          <a:stretch/>
        </p:blipFill>
        <p:spPr>
          <a:xfrm>
            <a:off x="7209813" y="3678998"/>
            <a:ext cx="849980" cy="850489"/>
          </a:xfrm>
          <a:prstGeom prst="rect">
            <a:avLst/>
          </a:prstGeom>
        </p:spPr>
      </p:pic>
      <p:sp>
        <p:nvSpPr>
          <p:cNvPr id="3" name="TextBox 2">
            <a:extLst>
              <a:ext uri="{FF2B5EF4-FFF2-40B4-BE49-F238E27FC236}">
                <a16:creationId xmlns:a16="http://schemas.microsoft.com/office/drawing/2014/main" id="{CBDC2902-B22A-2168-C5BF-9E3F127CE1C8}"/>
              </a:ext>
            </a:extLst>
          </p:cNvPr>
          <p:cNvSpPr txBox="1">
            <a:spLocks noChangeArrowheads="1"/>
          </p:cNvSpPr>
          <p:nvPr/>
        </p:nvSpPr>
        <p:spPr bwMode="auto">
          <a:xfrm>
            <a:off x="1" y="0"/>
            <a:ext cx="9143999" cy="1091790"/>
          </a:xfrm>
          <a:prstGeom prst="rect">
            <a:avLst/>
          </a:prstGeom>
          <a:solidFill>
            <a:srgbClr val="000066"/>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5" name="Picture 8">
            <a:extLst>
              <a:ext uri="{FF2B5EF4-FFF2-40B4-BE49-F238E27FC236}">
                <a16:creationId xmlns:a16="http://schemas.microsoft.com/office/drawing/2014/main" id="{C2895D8B-91A6-50E8-07E1-D9E58107A17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5" y="57923"/>
            <a:ext cx="1804867" cy="84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HS Lothian - 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9" name="Picture 8" descr="A blue and white logo&#10;&#10;Description automatically generated">
            <a:extLst>
              <a:ext uri="{FF2B5EF4-FFF2-40B4-BE49-F238E27FC236}">
                <a16:creationId xmlns:a16="http://schemas.microsoft.com/office/drawing/2014/main" id="{A883FF3B-1842-897E-3B45-FF63F917EE50}"/>
              </a:ext>
            </a:extLst>
          </p:cNvPr>
          <p:cNvPicPr>
            <a:picLocks noChangeAspect="1"/>
          </p:cNvPicPr>
          <p:nvPr/>
        </p:nvPicPr>
        <p:blipFill>
          <a:blip r:embed="rId3" cstate="print">
            <a:extLst>
              <a:ext uri="{28A0092B-C50C-407E-A947-70E740481C1C}">
                <a14:useLocalDpi xmlns:a14="http://schemas.microsoft.com/office/drawing/2010/main"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id="{C7DD7C0A-D277-1E97-8EF5-A7626A2A82D0}"/>
              </a:ext>
            </a:extLst>
          </p:cNvPr>
          <p:cNvPicPr/>
          <p:nvPr/>
        </p:nvPicPr>
        <p:blipFill rotWithShape="1">
          <a:blip r:embed="rId4" cstate="print">
            <a:extLst>
              <a:ext uri="{28A0092B-C50C-407E-A947-70E740481C1C}">
                <a14:useLocalDpi xmlns:a14="http://schemas.microsoft.com/office/drawing/2010/main"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id="{FE7848E2-7AEA-20C5-25C0-FBE1F8E671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83344" y="5078139"/>
            <a:ext cx="1506920" cy="1506920"/>
          </a:xfrm>
          <a:prstGeom prst="rect">
            <a:avLst/>
          </a:prstGeom>
          <a:noFill/>
          <a:ln w="9525">
            <a:noFill/>
            <a:miter lim="800000"/>
            <a:headEnd/>
            <a:tailEnd/>
          </a:ln>
        </p:spPr>
      </p:pic>
      <p:pic>
        <p:nvPicPr>
          <p:cNvPr id="14" name="Picture 13"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id="{FFF8AEF5-1B0E-80C3-9E88-D939923D9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id="{2203CA24-49D1-79AD-0EA7-66220E325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62" y="2168303"/>
            <a:ext cx="3894880" cy="3894880"/>
          </a:xfrm>
          <a:prstGeom prst="rect">
            <a:avLst/>
          </a:prstGeom>
        </p:spPr>
      </p:pic>
      <p:sp>
        <p:nvSpPr>
          <p:cNvPr id="9" name="TextBox 8">
            <a:extLst>
              <a:ext uri="{FF2B5EF4-FFF2-40B4-BE49-F238E27FC236}">
                <a16:creationId xmlns:a16="http://schemas.microsoft.com/office/drawing/2014/main" id="{1E6A308A-AC68-3828-C722-B7B12A48C0D8}"/>
              </a:ext>
            </a:extLst>
          </p:cNvPr>
          <p:cNvSpPr txBox="1"/>
          <p:nvPr/>
        </p:nvSpPr>
        <p:spPr>
          <a:xfrm>
            <a:off x="4792723" y="2528994"/>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id="{2D4E129B-0FF7-AAA5-A56A-983D4D52D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00" y="2181558"/>
            <a:ext cx="4014464" cy="4014464"/>
          </a:xfrm>
          <a:prstGeom prst="rect">
            <a:avLst/>
          </a:prstGeom>
        </p:spPr>
      </p:pic>
      <p:sp>
        <p:nvSpPr>
          <p:cNvPr id="10" name="TextBox 9">
            <a:extLst>
              <a:ext uri="{FF2B5EF4-FFF2-40B4-BE49-F238E27FC236}">
                <a16:creationId xmlns:a16="http://schemas.microsoft.com/office/drawing/2014/main"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
        <p:nvSpPr>
          <p:cNvPr id="4" name="TextBox 3">
            <a:extLst>
              <a:ext uri="{FF2B5EF4-FFF2-40B4-BE49-F238E27FC236}">
                <a16:creationId xmlns:a16="http://schemas.microsoft.com/office/drawing/2014/main" id="{2E7394A8-02B2-5730-688E-6FD10C4610BC}"/>
              </a:ext>
            </a:extLst>
          </p:cNvPr>
          <p:cNvSpPr txBox="1"/>
          <p:nvPr/>
        </p:nvSpPr>
        <p:spPr>
          <a:xfrm>
            <a:off x="403554" y="6300788"/>
            <a:ext cx="2225346"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id="{7F754E43-9AEA-5C30-CF4F-87BC38FA2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54" y="2439696"/>
            <a:ext cx="4214052" cy="2961984"/>
          </a:xfrm>
          <a:prstGeom prst="rect">
            <a:avLst/>
          </a:prstGeom>
        </p:spPr>
      </p:pic>
      <p:sp>
        <p:nvSpPr>
          <p:cNvPr id="5" name="TextBox 4">
            <a:extLst>
              <a:ext uri="{FF2B5EF4-FFF2-40B4-BE49-F238E27FC236}">
                <a16:creationId xmlns:a16="http://schemas.microsoft.com/office/drawing/2014/main" id="{40C45A34-D639-E336-56CD-526F48C99D0B}"/>
              </a:ext>
            </a:extLst>
          </p:cNvPr>
          <p:cNvSpPr txBox="1"/>
          <p:nvPr/>
        </p:nvSpPr>
        <p:spPr>
          <a:xfrm>
            <a:off x="403554" y="5899299"/>
            <a:ext cx="4586288" cy="400110"/>
          </a:xfrm>
          <a:prstGeom prst="rect">
            <a:avLst/>
          </a:prstGeom>
          <a:noFill/>
        </p:spPr>
        <p:txBody>
          <a:bodyPr wrap="square">
            <a:spAutoFit/>
          </a:bodyPr>
          <a:lstStyle/>
          <a:p>
            <a:r>
              <a:rPr lang="en-GB" sz="2000" b="1" dirty="0">
                <a:solidFill>
                  <a:srgbClr val="CC00FF"/>
                </a:solidFill>
                <a:latin typeface="+mj-lt"/>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id="{84EF04ED-32CF-72FB-3769-465371B3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68" y="2064831"/>
            <a:ext cx="3859860" cy="3859860"/>
          </a:xfrm>
          <a:prstGeom prst="rect">
            <a:avLst/>
          </a:prstGeom>
        </p:spPr>
      </p:pic>
      <p:sp>
        <p:nvSpPr>
          <p:cNvPr id="5" name="TextBox 4">
            <a:extLst>
              <a:ext uri="{FF2B5EF4-FFF2-40B4-BE49-F238E27FC236}">
                <a16:creationId xmlns:a16="http://schemas.microsoft.com/office/drawing/2014/main" id="{8D4F51B2-8CA9-5162-BB3D-E2DCFBBAAD29}"/>
              </a:ext>
            </a:extLst>
          </p:cNvPr>
          <p:cNvSpPr txBox="1"/>
          <p:nvPr/>
        </p:nvSpPr>
        <p:spPr>
          <a:xfrm>
            <a:off x="353390" y="5997803"/>
            <a:ext cx="4572000"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p14="http://schemas.microsoft.com/office/powerpoint/2010/main"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id="{5A0E5514-24F4-B797-11D2-9CD624E111F6}"/>
              </a:ext>
            </a:extLst>
          </p:cNvPr>
          <p:cNvSpPr txBox="1"/>
          <p:nvPr/>
        </p:nvSpPr>
        <p:spPr>
          <a:xfrm>
            <a:off x="4571999" y="1953302"/>
            <a:ext cx="4420153"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7.30pm</a:t>
            </a:r>
          </a:p>
          <a:p>
            <a:r>
              <a:rPr lang="en-GB" sz="2200" b="0" dirty="0">
                <a:latin typeface="+mj-lt"/>
              </a:rPr>
              <a:t>Fridays, 1pm – 4pm</a:t>
            </a: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id="{E664F420-4815-7984-A14E-121ABBDC6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73" y="1753201"/>
            <a:ext cx="3938671" cy="3874663"/>
          </a:xfrm>
          <a:prstGeom prst="rect">
            <a:avLst/>
          </a:prstGeom>
        </p:spPr>
      </p:pic>
      <p:sp>
        <p:nvSpPr>
          <p:cNvPr id="5" name="TextBox 4">
            <a:extLst>
              <a:ext uri="{FF2B5EF4-FFF2-40B4-BE49-F238E27FC236}">
                <a16:creationId xmlns:a16="http://schemas.microsoft.com/office/drawing/2014/main" id="{8FB5D94D-AFA1-FF45-15A7-51F29C968C45}"/>
              </a:ext>
            </a:extLst>
          </p:cNvPr>
          <p:cNvSpPr txBox="1"/>
          <p:nvPr/>
        </p:nvSpPr>
        <p:spPr>
          <a:xfrm>
            <a:off x="394373" y="5662056"/>
            <a:ext cx="8943661" cy="1077218"/>
          </a:xfrm>
          <a:prstGeom prst="rect">
            <a:avLst/>
          </a:prstGeom>
          <a:noFill/>
        </p:spPr>
        <p:txBody>
          <a:bodyPr wrap="square">
            <a:spAutoFit/>
          </a:bodyPr>
          <a:lstStyle/>
          <a:p>
            <a:r>
              <a:rPr lang="en-GB" sz="1800" b="1" dirty="0">
                <a:solidFill>
                  <a:srgbClr val="000066"/>
                </a:solidFill>
                <a:hlinkClick r:id="rId4"/>
              </a:rPr>
              <a:t>Find it on a map</a:t>
            </a:r>
            <a:endParaRPr lang="en-GB" sz="1800" b="1" dirty="0">
              <a:solidFill>
                <a:srgbClr val="000066"/>
              </a:solidFill>
            </a:endParaRPr>
          </a:p>
          <a:p>
            <a:endParaRPr lang="en-GB" sz="1800" b="1" dirty="0">
              <a:solidFill>
                <a:srgbClr val="000066"/>
              </a:solidFill>
            </a:endParaRPr>
          </a:p>
          <a:p>
            <a:r>
              <a:rPr lang="en-GB" sz="1400" b="0" dirty="0">
                <a:solidFill>
                  <a:srgbClr val="000066"/>
                </a:solidFill>
              </a:rPr>
              <a:t>Please note this clinic is accessed via a set of stairs.</a:t>
            </a:r>
          </a:p>
          <a:p>
            <a:r>
              <a:rPr lang="en-GB" sz="1400" b="0" dirty="0">
                <a:solidFill>
                  <a:srgbClr val="000066"/>
                </a:solidFill>
              </a:rPr>
              <a:t>Talk to a trusted adult or call Chalmers Sexual Health Centre on 0131 536 1070  to seek support </a:t>
            </a:r>
          </a:p>
        </p:txBody>
      </p:sp>
    </p:spTree>
    <p:extLst>
      <p:ext uri="{BB962C8B-B14F-4D97-AF65-F5344CB8AC3E}">
        <p14:creationId xmlns:p14="http://schemas.microsoft.com/office/powerpoint/2010/main"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id="{C28A0DCB-5C3D-8C16-C376-4A594DBB3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pic>
        <p:nvPicPr>
          <p:cNvPr id="10" name="Picture 9" descr="NHS Lothian - 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id="{367BE628-0821-B6EE-516B-B4025B7A1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333201" y="1321904"/>
            <a:ext cx="8452990" cy="606826"/>
          </a:xfrm>
        </p:spPr>
        <p:txBody>
          <a:bodyPr/>
          <a:lstStyle/>
          <a:p>
            <a:r>
              <a:rPr lang="en-GB" sz="3200" dirty="0">
                <a:solidFill>
                  <a:srgbClr val="142852"/>
                </a:solidFill>
                <a:cs typeface="Poppins"/>
              </a:rPr>
              <a:t>Healthy Respect at School:</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63110" y="2208548"/>
            <a:ext cx="4914018" cy="2611930"/>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A safe place for young people to talk about health, relationships and any sexual health worries</a:t>
            </a:r>
          </a:p>
          <a:p>
            <a:r>
              <a:rPr lang="en-GB" sz="2400" dirty="0">
                <a:solidFill>
                  <a:srgbClr val="142852"/>
                </a:solidFill>
                <a:latin typeface="+mj-lt"/>
                <a:cs typeface="Poppins"/>
              </a:rPr>
              <a:t>Support from your school nurse or pupil support officer </a:t>
            </a:r>
          </a:p>
          <a:p>
            <a:r>
              <a:rPr lang="en-GB" sz="2400" dirty="0">
                <a:solidFill>
                  <a:srgbClr val="142852"/>
                </a:solidFill>
                <a:latin typeface="+mj-lt"/>
                <a:cs typeface="Poppins"/>
              </a:rPr>
              <a:t>This is a confidential service</a:t>
            </a:r>
          </a:p>
          <a:p>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buNone/>
            </a:pPr>
            <a:endParaRPr lang="en-GB" sz="2400" dirty="0">
              <a:solidFill>
                <a:srgbClr val="142852"/>
              </a:solidFill>
              <a:latin typeface="+mj-lt"/>
              <a:cs typeface="Poppins"/>
            </a:endParaRP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id="{9116829F-F8B4-C94A-9100-E7F83748F1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064BE34-4028-C67C-441A-31E6007842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007"/>
          <a:stretch/>
        </p:blipFill>
        <p:spPr>
          <a:xfrm>
            <a:off x="3496562" y="5243159"/>
            <a:ext cx="2733105" cy="1366363"/>
          </a:xfrm>
          <a:prstGeom prst="rect">
            <a:avLst/>
          </a:prstGeom>
        </p:spPr>
      </p:pic>
      <p:sp>
        <p:nvSpPr>
          <p:cNvPr id="9" name="Text Box 7">
            <a:extLst>
              <a:ext uri="{FF2B5EF4-FFF2-40B4-BE49-F238E27FC236}">
                <a16:creationId xmlns:a16="http://schemas.microsoft.com/office/drawing/2014/main" id="{84B2EC2A-46C2-AEC2-33F7-159DCBAEF2F3}"/>
              </a:ext>
            </a:extLst>
          </p:cNvPr>
          <p:cNvSpPr txBox="1">
            <a:spLocks noChangeArrowheads="1"/>
          </p:cNvSpPr>
          <p:nvPr/>
        </p:nvSpPr>
        <p:spPr bwMode="auto">
          <a:xfrm>
            <a:off x="5880808" y="6064706"/>
            <a:ext cx="3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0" name="Picture 9" descr="Speaking-to-a-trusted-adult-parent-and-support-worker-HOM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469" y="2246241"/>
            <a:ext cx="3091071" cy="3091071"/>
          </a:xfrm>
          <a:prstGeom prst="rect">
            <a:avLst/>
          </a:prstGeom>
        </p:spPr>
      </p:pic>
      <p:pic>
        <p:nvPicPr>
          <p:cNvPr id="11" name="Picture 10"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id="{BF92C80A-3331-4CB0-1B54-BACC58C681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pic>
        <p:nvPicPr>
          <p:cNvPr id="7" name="Picture 6" descr="NHS Lothian -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This service is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the worker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id="{43F33C18-1790-449F-D220-2EDC9B86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id="{5791762E-58CB-E7D9-ABEC-91817FA232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HS Lothian -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276830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a:t>
            </a:r>
            <a:r>
              <a:rPr lang="en-GB" sz="2400" dirty="0">
                <a:solidFill>
                  <a:srgbClr val="142852"/>
                </a:solidFill>
                <a:latin typeface="+mj-lt"/>
              </a:rPr>
              <a:t>worker</a:t>
            </a:r>
            <a:r>
              <a:rPr lang="en-GB" sz="2400" b="0" i="0" dirty="0">
                <a:solidFill>
                  <a:srgbClr val="142852"/>
                </a:solidFill>
                <a:effectLst/>
                <a:latin typeface="+mj-lt"/>
              </a:rPr>
              <a:t>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8D79CEFE-F327-54EE-ED58-CCE8C8EFB4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id="{4E453758-A324-DCAE-8018-DCEE961D1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8" name="Picture 7"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203289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From your school nurse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pregnancy testing, contraceptive </a:t>
            </a:r>
            <a:r>
              <a:rPr lang="en-GB" sz="2400" b="0" kern="0" dirty="0">
                <a:cs typeface="Poppins"/>
              </a:rPr>
              <a:t>advice </a:t>
            </a:r>
            <a:r>
              <a:rPr lang="en-GB" sz="2400" b="0" kern="0" dirty="0">
                <a:latin typeface="+mj-lt"/>
                <a:cs typeface="Poppins"/>
              </a:rPr>
              <a:t>and free condoms.</a:t>
            </a:r>
          </a:p>
          <a:p>
            <a:pPr>
              <a:buNone/>
            </a:pPr>
            <a:endParaRPr lang="en-GB" sz="2400" b="0" kern="0" dirty="0">
              <a:latin typeface="+mj-lt"/>
              <a:cs typeface="Poppins"/>
            </a:endParaRPr>
          </a:p>
          <a:p>
            <a:pPr>
              <a:buNone/>
            </a:pPr>
            <a:r>
              <a:rPr lang="en-GB" sz="2400" kern="0" dirty="0">
                <a:cs typeface="Poppins" panose="00000500000000000000" pitchFamily="2" charset="0"/>
              </a:rPr>
              <a:t>This is a confidential service</a:t>
            </a:r>
            <a:endParaRPr lang="en-GB" sz="2400" dirty="0">
              <a:latin typeface="+mj-lt"/>
            </a:endParaRP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id="{6CA95D10-B4E4-5E21-2D33-716AE2BDD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44" y="2756744"/>
            <a:ext cx="3154486" cy="3154486"/>
          </a:xfrm>
          <a:prstGeom prst="rect">
            <a:avLst/>
          </a:prstGeom>
        </p:spPr>
      </p:pic>
      <p:sp>
        <p:nvSpPr>
          <p:cNvPr id="15" name="Freeform 4">
            <a:extLst>
              <a:ext uri="{FF2B5EF4-FFF2-40B4-BE49-F238E27FC236}">
                <a16:creationId xmlns:a16="http://schemas.microsoft.com/office/drawing/2014/main"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val="0"/>
                </a:ext>
              </a:extLst>
            </a:blip>
            <a:stretch>
              <a:fillRect t="-1669"/>
            </a:stretch>
          </a:blipFill>
        </p:spPr>
        <p:txBody>
          <a:bodyPr/>
          <a:lstStyle/>
          <a:p>
            <a:endParaRPr lang="en-GB"/>
          </a:p>
        </p:txBody>
      </p:sp>
      <p:pic>
        <p:nvPicPr>
          <p:cNvPr id="10" name="Picture 9" descr="NHS Lothian -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extLst>
      <p:ext uri="{BB962C8B-B14F-4D97-AF65-F5344CB8AC3E}">
        <p14:creationId xmlns:p14="http://schemas.microsoft.com/office/powerpoint/2010/main" val="153229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26" y="1441173"/>
            <a:ext cx="8369138" cy="707123"/>
          </a:xfrm>
        </p:spPr>
        <p:txBody>
          <a:bodyPr/>
          <a:lstStyle/>
          <a:p>
            <a:r>
              <a:rPr lang="en-GB" sz="2800" dirty="0">
                <a:cs typeface="Poppins" panose="00000500000000000000" pitchFamily="2" charset="0"/>
              </a:rPr>
              <a:t>From your pupil support officer you can get:</a:t>
            </a:r>
          </a:p>
        </p:txBody>
      </p:sp>
      <p:sp>
        <p:nvSpPr>
          <p:cNvPr id="7" name="Content Placeholder 2"/>
          <p:cNvSpPr txBox="1">
            <a:spLocks/>
          </p:cNvSpPr>
          <p:nvPr/>
        </p:nvSpPr>
        <p:spPr bwMode="auto">
          <a:xfrm>
            <a:off x="3927915" y="2758747"/>
            <a:ext cx="5058923" cy="31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dirty="0">
                <a:solidFill>
                  <a:srgbClr val="142852"/>
                </a:solidFill>
                <a:cs typeface="Poppins"/>
              </a:rPr>
              <a:t>support with health, relationships and any sexual health worries</a:t>
            </a:r>
            <a:endParaRPr lang="en-GB" sz="2400" b="0" kern="0" dirty="0">
              <a:latin typeface="+mj-lt"/>
              <a:cs typeface="Poppins" panose="00000500000000000000" pitchFamily="2" charset="0"/>
            </a:endParaRPr>
          </a:p>
          <a:p>
            <a:r>
              <a:rPr lang="en-GB" sz="2400" b="0" kern="0" dirty="0">
                <a:latin typeface="+mj-lt"/>
                <a:cs typeface="Poppins"/>
              </a:rPr>
              <a:t>free condoms</a:t>
            </a:r>
          </a:p>
          <a:p>
            <a:r>
              <a:rPr lang="en-GB" sz="2400" b="0" kern="0" dirty="0">
                <a:latin typeface="+mj-lt"/>
                <a:cs typeface="Poppins"/>
              </a:rPr>
              <a:t>advice about pregnancy testing</a:t>
            </a:r>
          </a:p>
          <a:p>
            <a:pPr>
              <a:buNone/>
            </a:pPr>
            <a:endParaRPr lang="en-GB" sz="2400" b="0" kern="0" dirty="0">
              <a:latin typeface="+mj-lt"/>
              <a:cs typeface="Poppins"/>
            </a:endParaRPr>
          </a:p>
          <a:p>
            <a:pPr>
              <a:buNone/>
            </a:pPr>
            <a:r>
              <a:rPr lang="en-GB" sz="2400" kern="0" dirty="0">
                <a:cs typeface="Poppins" panose="00000500000000000000" pitchFamily="2" charset="0"/>
              </a:rPr>
              <a:t>This is a confidential service</a:t>
            </a:r>
            <a:endParaRPr lang="en-GB" sz="2400" dirty="0">
              <a:latin typeface="+mj-lt"/>
            </a:endParaRP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HS Lothian -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pic>
        <p:nvPicPr>
          <p:cNvPr id="11" name="Picture 10" descr="Talking-to-trusted-adults-teacher-and-support-worker-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78" y="2584174"/>
            <a:ext cx="3230217" cy="3230217"/>
          </a:xfrm>
          <a:prstGeom prst="rect">
            <a:avLst/>
          </a:prstGeom>
        </p:spPr>
      </p:pic>
    </p:spTree>
    <p:extLst>
      <p:ext uri="{BB962C8B-B14F-4D97-AF65-F5344CB8AC3E}">
        <p14:creationId xmlns:p14="http://schemas.microsoft.com/office/powerpoint/2010/main" val="15322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540600" y="5523889"/>
            <a:ext cx="4211269" cy="647700"/>
          </a:xfrm>
        </p:spPr>
        <p:txBody>
          <a:bodyPr/>
          <a:lstStyle/>
          <a:p>
            <a:pPr>
              <a:buNone/>
            </a:pPr>
            <a:r>
              <a:rPr lang="en-GB" sz="3200" b="1" dirty="0">
                <a:cs typeface="Poppins" panose="00000500000000000000" pitchFamily="2" charset="0"/>
              </a:rPr>
              <a:t>Add Day and time</a:t>
            </a:r>
            <a:endParaRPr lang="en-GB" sz="1200" b="1" dirty="0">
              <a:cs typeface="Poppins" panose="00000500000000000000" pitchFamily="2" charset="0"/>
            </a:endParaRPr>
          </a:p>
          <a:p>
            <a:pPr>
              <a:buNone/>
            </a:pPr>
            <a:endParaRPr lang="en-GB" b="1" dirty="0">
              <a:solidFill>
                <a:srgbClr val="00A3E6"/>
              </a:solidFill>
            </a:endParaRPr>
          </a:p>
          <a:p>
            <a:pPr>
              <a:buNone/>
            </a:pPr>
            <a:endParaRPr lang="en-GB" dirty="0"/>
          </a:p>
        </p:txBody>
      </p:sp>
      <p:sp>
        <p:nvSpPr>
          <p:cNvPr id="20" name="Content Placeholder 10"/>
          <p:cNvSpPr txBox="1">
            <a:spLocks/>
          </p:cNvSpPr>
          <p:nvPr/>
        </p:nvSpPr>
        <p:spPr bwMode="auto">
          <a:xfrm>
            <a:off x="2538665" y="1458366"/>
            <a:ext cx="6038176" cy="878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40000"/>
              </a:spcBef>
              <a:defRPr/>
            </a:pPr>
            <a:r>
              <a:rPr lang="en-GB" sz="3200" dirty="0"/>
              <a:t>How to make an appointment</a:t>
            </a:r>
            <a:endParaRPr lang="en-GB" sz="3200" kern="0" dirty="0">
              <a:latin typeface="+mn-lt"/>
            </a:endParaRPr>
          </a:p>
        </p:txBody>
      </p:sp>
      <p:sp>
        <p:nvSpPr>
          <p:cNvPr id="21" name="Content Placeholder 10"/>
          <p:cNvSpPr txBox="1">
            <a:spLocks/>
          </p:cNvSpPr>
          <p:nvPr/>
        </p:nvSpPr>
        <p:spPr bwMode="auto">
          <a:xfrm>
            <a:off x="2630040" y="3734393"/>
            <a:ext cx="4965900" cy="566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Tx/>
              <a:buSzTx/>
              <a:buFontTx/>
              <a:buNone/>
              <a:tabLst/>
              <a:defRPr/>
            </a:pPr>
            <a:r>
              <a:rPr lang="en-GB" sz="3200" kern="0" dirty="0">
                <a:latin typeface="+mn-lt"/>
                <a:cs typeface="Poppins" panose="00000500000000000000" pitchFamily="2" charset="0"/>
              </a:rPr>
              <a:t>Add Room </a:t>
            </a:r>
            <a:r>
              <a:rPr kumimoji="0" lang="en-GB" sz="3200" b="1" i="0" u="none" strike="noStrike" kern="0" cap="none" spc="0" normalizeH="0" baseline="0" noProof="0" dirty="0">
                <a:ln>
                  <a:noFill/>
                </a:ln>
                <a:effectLst/>
                <a:uLnTx/>
                <a:uFillTx/>
                <a:latin typeface="+mn-lt"/>
                <a:cs typeface="Poppins" panose="00000500000000000000" pitchFamily="2" charset="0"/>
              </a:rPr>
              <a:t> </a:t>
            </a: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1" i="0" u="none" strike="noStrike" kern="0" cap="none" spc="0" normalizeH="0" baseline="0" noProof="0" dirty="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40000"/>
              </a:spcBef>
              <a:spcAft>
                <a:spcPct val="0"/>
              </a:spcAft>
              <a:buClrTx/>
              <a:buSzTx/>
              <a:buFontTx/>
              <a:buNone/>
              <a:tabLst/>
              <a:defRPr/>
            </a:pPr>
            <a:endParaRPr kumimoji="0" lang="en-GB" sz="2800" b="0" i="0" u="none" strike="noStrike" kern="0" cap="none" spc="0" normalizeH="0" baseline="0" noProof="0" dirty="0">
              <a:ln>
                <a:noFill/>
              </a:ln>
              <a:solidFill>
                <a:srgbClr val="000066"/>
              </a:solidFill>
              <a:effectLst/>
              <a:uLnTx/>
              <a:uFillTx/>
              <a:latin typeface="+mn-lt"/>
              <a:ea typeface="+mn-ea"/>
              <a:cs typeface="+mn-cs"/>
            </a:endParaRPr>
          </a:p>
        </p:txBody>
      </p:sp>
      <p:sp>
        <p:nvSpPr>
          <p:cNvPr id="2" name="TextBox 1">
            <a:extLst>
              <a:ext uri="{FF2B5EF4-FFF2-40B4-BE49-F238E27FC236}">
                <a16:creationId xmlns:a16="http://schemas.microsoft.com/office/drawing/2014/main" id="{F20D8CE4-9E0A-909A-7E1C-4310AFF6901B}"/>
              </a:ext>
            </a:extLst>
          </p:cNvPr>
          <p:cNvSpPr txBox="1">
            <a:spLocks noChangeArrowheads="1"/>
          </p:cNvSpPr>
          <p:nvPr/>
        </p:nvSpPr>
        <p:spPr bwMode="auto">
          <a:xfrm>
            <a:off x="1" y="-102111"/>
            <a:ext cx="9143999" cy="1091790"/>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p>
        </p:txBody>
      </p:sp>
      <p:pic>
        <p:nvPicPr>
          <p:cNvPr id="3" name="Picture 8">
            <a:extLst>
              <a:ext uri="{FF2B5EF4-FFF2-40B4-BE49-F238E27FC236}">
                <a16:creationId xmlns:a16="http://schemas.microsoft.com/office/drawing/2014/main" id="{580C0B9A-B58F-31DF-E386-B4B719ABD6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38" y="39861"/>
            <a:ext cx="1804867" cy="84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34479" y="1934917"/>
            <a:ext cx="6361044" cy="830997"/>
          </a:xfrm>
          <a:prstGeom prst="rect">
            <a:avLst/>
          </a:prstGeom>
        </p:spPr>
        <p:txBody>
          <a:bodyPr wrap="square" lIns="91440" tIns="45720" rIns="91440" bIns="45720" anchor="t">
            <a:spAutoFit/>
          </a:bodyPr>
          <a:lstStyle/>
          <a:p>
            <a:pPr marL="342900" indent="-342900">
              <a:spcBef>
                <a:spcPct val="40000"/>
              </a:spcBef>
              <a:defRPr/>
            </a:pPr>
            <a:r>
              <a:rPr lang="en-GB" sz="2000" b="0" dirty="0">
                <a:latin typeface="Arial"/>
                <a:cs typeface="Arial"/>
              </a:rPr>
              <a:t>Ask your Pupil Support Leader about or drop-in to see</a:t>
            </a:r>
            <a:endParaRPr lang="en-GB" sz="2000" b="0" dirty="0">
              <a:solidFill>
                <a:srgbClr val="00B0F0"/>
              </a:solidFill>
              <a:cs typeface="Arial"/>
            </a:endParaRPr>
          </a:p>
          <a:p>
            <a:pPr marL="342900" indent="-342900">
              <a:spcBef>
                <a:spcPct val="40000"/>
              </a:spcBef>
              <a:defRPr/>
            </a:pPr>
            <a:r>
              <a:rPr lang="en-GB" sz="2000" b="0" dirty="0">
                <a:latin typeface="Arial"/>
                <a:cs typeface="Arial"/>
              </a:rPr>
              <a:t>school nurse</a:t>
            </a:r>
            <a:r>
              <a:rPr lang="en-GB" sz="2000" b="0" dirty="0">
                <a:solidFill>
                  <a:srgbClr val="00B0F0"/>
                </a:solidFill>
                <a:latin typeface="Arial"/>
                <a:cs typeface="Arial"/>
              </a:rPr>
              <a:t> (enter day and time)</a:t>
            </a:r>
            <a:endParaRPr lang="en-GB" sz="2000" b="0" dirty="0">
              <a:solidFill>
                <a:srgbClr val="00B0F0"/>
              </a:solidFill>
              <a:cs typeface="Arial"/>
            </a:endParaRPr>
          </a:p>
        </p:txBody>
      </p:sp>
      <p:pic>
        <p:nvPicPr>
          <p:cNvPr id="12" name="Picture 11" descr="NHS Lothian -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3556" y="0"/>
            <a:ext cx="1117363" cy="782154"/>
          </a:xfrm>
          <a:prstGeom prst="rect">
            <a:avLst/>
          </a:prstGeom>
        </p:spPr>
      </p:pic>
      <p:pic>
        <p:nvPicPr>
          <p:cNvPr id="5" name="Picture 4" descr="A cartoon of a person sitting next to a person sitting at a desk&#10;&#10;Description automatically generated">
            <a:extLst>
              <a:ext uri="{FF2B5EF4-FFF2-40B4-BE49-F238E27FC236}">
                <a16:creationId xmlns:a16="http://schemas.microsoft.com/office/drawing/2014/main" id="{01D76875-63B6-E485-18AF-896939016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659" y="1233040"/>
            <a:ext cx="1680153" cy="1657631"/>
          </a:xfrm>
          <a:prstGeom prst="rect">
            <a:avLst/>
          </a:prstGeom>
        </p:spPr>
      </p:pic>
      <p:pic>
        <p:nvPicPr>
          <p:cNvPr id="6" name="Picture 5" descr="A purple pin on a map&#10;&#10;Description automatically generated">
            <a:extLst>
              <a:ext uri="{FF2B5EF4-FFF2-40B4-BE49-F238E27FC236}">
                <a16:creationId xmlns:a16="http://schemas.microsoft.com/office/drawing/2014/main" id="{4692EE4B-502A-6061-B4CB-131FF124C4B4}"/>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85019" y="3074352"/>
            <a:ext cx="1573173" cy="1572892"/>
          </a:xfrm>
          <a:prstGeom prst="rect">
            <a:avLst/>
          </a:prstGeom>
        </p:spPr>
      </p:pic>
      <p:pic>
        <p:nvPicPr>
          <p:cNvPr id="7" name="Picture 6" descr="A clock and calendar with black text&#10;&#10;Description automatically generated">
            <a:extLst>
              <a:ext uri="{FF2B5EF4-FFF2-40B4-BE49-F238E27FC236}">
                <a16:creationId xmlns:a16="http://schemas.microsoft.com/office/drawing/2014/main" id="{75A3009B-4740-6DBD-AB57-CCD093EDAD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220" y="5074140"/>
            <a:ext cx="1606480" cy="1560987"/>
          </a:xfrm>
          <a:prstGeom prst="rect">
            <a:avLst/>
          </a:prstGeom>
        </p:spPr>
      </p:pic>
    </p:spTree>
    <p:extLst>
      <p:ext uri="{BB962C8B-B14F-4D97-AF65-F5344CB8AC3E}">
        <p14:creationId xmlns:p14="http://schemas.microsoft.com/office/powerpoint/2010/main" val="20154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703899" y="2650602"/>
            <a:ext cx="5127585" cy="1782500"/>
          </a:xfrm>
        </p:spPr>
        <p:txBody>
          <a:bodyPr/>
          <a:lstStyle/>
          <a:p>
            <a:r>
              <a:rPr lang="en-GB" sz="3200" dirty="0">
                <a:cs typeface="Poppins"/>
              </a:rPr>
              <a:t>Where can young people find sexual health services near them</a:t>
            </a:r>
            <a:r>
              <a:rPr lang="en-GB" sz="2800" dirty="0">
                <a:cs typeface="Poppins"/>
              </a:rPr>
              <a:t>?</a:t>
            </a: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0" y="0"/>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157" y="2165939"/>
            <a:ext cx="2866800" cy="2945163"/>
          </a:xfrm>
          <a:prstGeom prst="rect">
            <a:avLst/>
          </a:prstGeom>
        </p:spPr>
      </p:pic>
      <p:pic>
        <p:nvPicPr>
          <p:cNvPr id="10" name="Picture 9" descr="NHS Lothian -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678" y="186856"/>
            <a:ext cx="1117363" cy="782154"/>
          </a:xfrm>
          <a:prstGeom prst="rect">
            <a:avLst/>
          </a:prstGeom>
        </p:spPr>
      </p:pic>
    </p:spTree>
  </p:cSld>
  <p:clrMapOvr>
    <a:masterClrMapping/>
  </p:clrMapOvr>
  <p:transition>
    <p:wipe dir="r"/>
  </p:transition>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d5f178-dcfb-47c4-99e5-e7b5d7343cd2" xsi:nil="true"/>
    <lcf76f155ced4ddcb4097134ff3c332f xmlns="3f1d46a5-c7ce-4c2f-b85e-a6b88e8572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E61D19609D9547BFDA879538CDE967" ma:contentTypeVersion="13" ma:contentTypeDescription="Create a new document." ma:contentTypeScope="" ma:versionID="6347122ab48d2fbfe1eb4ce5b8956491">
  <xsd:schema xmlns:xsd="http://www.w3.org/2001/XMLSchema" xmlns:xs="http://www.w3.org/2001/XMLSchema" xmlns:p="http://schemas.microsoft.com/office/2006/metadata/properties" xmlns:ns2="3f1d46a5-c7ce-4c2f-b85e-a6b88e857220" xmlns:ns3="dad5f178-dcfb-47c4-99e5-e7b5d7343cd2" targetNamespace="http://schemas.microsoft.com/office/2006/metadata/properties" ma:root="true" ma:fieldsID="a68b21cf4a338839dfd6b553a2176559" ns2:_="" ns3:_="">
    <xsd:import namespace="3f1d46a5-c7ce-4c2f-b85e-a6b88e857220"/>
    <xsd:import namespace="dad5f178-dcfb-47c4-99e5-e7b5d7343cd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d46a5-c7ce-4c2f-b85e-a6b88e857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d5f178-dcfb-47c4-99e5-e7b5d7343cd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3455012-0e97-4f3f-9848-669d05024f7d}" ma:internalName="TaxCatchAll" ma:showField="CatchAllData" ma:web="dad5f178-dcfb-47c4-99e5-e7b5d7343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 ds:uri="dad5f178-dcfb-47c4-99e5-e7b5d7343cd2"/>
    <ds:schemaRef ds:uri="3f1d46a5-c7ce-4c2f-b85e-a6b88e857220"/>
  </ds:schemaRefs>
</ds:datastoreItem>
</file>

<file path=customXml/itemProps2.xml><?xml version="1.0" encoding="utf-8"?>
<ds:datastoreItem xmlns:ds="http://schemas.openxmlformats.org/officeDocument/2006/customXml" ds:itemID="{10F1308C-F471-4277-A66C-C94947D82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d46a5-c7ce-4c2f-b85e-a6b88e857220"/>
    <ds:schemaRef ds:uri="dad5f178-dcfb-47c4-99e5-e7b5d7343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4286FE-C40C-4957-B3BE-FDB9BE54C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1918</TotalTime>
  <Words>1066</Words>
  <Application>Microsoft Office PowerPoint</Application>
  <PresentationFormat>On-screen Show (4:3)</PresentationFormat>
  <Paragraphs>186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Segoe UI</vt:lpstr>
      <vt:lpstr>Helvetica</vt:lpstr>
      <vt:lpstr>Poppins</vt:lpstr>
      <vt:lpstr>Times New Roman</vt:lpstr>
      <vt:lpstr>HRpowerpoint</vt:lpstr>
      <vt:lpstr>PowerPoint Presentation</vt:lpstr>
      <vt:lpstr>Healthy Respect at School:</vt:lpstr>
      <vt:lpstr>PowerPoint Presentation</vt:lpstr>
      <vt:lpstr>This service is confidential</vt:lpstr>
      <vt:lpstr>PowerPoint Presentation</vt:lpstr>
      <vt:lpstr>From your school nurse you can get:</vt:lpstr>
      <vt:lpstr>From your pupil support officer you can get:</vt:lpstr>
      <vt:lpstr>PowerPoint Presentation</vt:lpstr>
      <vt:lpstr>Where can young people find sexual health services near them?</vt:lpstr>
      <vt:lpstr>PowerPoint Presentation</vt:lpstr>
      <vt:lpstr>Get emergency contraception</vt:lpstr>
      <vt:lpstr>PowerPoint Presentation</vt:lpstr>
      <vt:lpstr>PowerPoint Presentation</vt:lpstr>
      <vt:lpstr>PowerPoint Presentation</vt:lpstr>
      <vt:lpstr>PowerPoint Presentation</vt:lpstr>
      <vt:lpstr>PowerPoint Presentation</vt:lpstr>
      <vt:lpstr>PowerPoint Presentation</vt:lpstr>
      <vt:lpstr>Find services near me here</vt:lpstr>
      <vt:lpstr>PowerPoint Presentation</vt:lpstr>
    </vt:vector>
  </TitlesOfParts>
  <Company>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Balfe, Lisa</cp:lastModifiedBy>
  <cp:revision>259</cp:revision>
  <dcterms:created xsi:type="dcterms:W3CDTF">2006-06-01T10:02:42Z</dcterms:created>
  <dcterms:modified xsi:type="dcterms:W3CDTF">2025-01-10T13:34:27Z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0x01010040E61D19609D9547BFDA879538CDE967</vt:lpwstr>
  </property>
  <property fmtid="{D5CDD505-2E9C-101B-9397-08002B2CF9AE}" pid="3" name="MediaServiceImageTags">
    <vt:lpwstr/>
  </property>
</Properties>
</file>